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4660"/>
  </p:normalViewPr>
  <p:slideViewPr>
    <p:cSldViewPr>
      <p:cViewPr varScale="1">
        <p:scale>
          <a:sx n="68" d="100"/>
          <a:sy n="68" d="100"/>
        </p:scale>
        <p:origin x="144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309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357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003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485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879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378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401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208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26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993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DC7D8-3411-4951-A924-22338434F2E5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C6888-A943-4DB5-BDDB-59871901C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489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E-cigarette Ads Shown to Participants</a:t>
            </a:r>
          </a:p>
        </p:txBody>
      </p:sp>
    </p:spTree>
    <p:extLst>
      <p:ext uri="{BB962C8B-B14F-4D97-AF65-F5344CB8AC3E}">
        <p14:creationId xmlns:p14="http://schemas.microsoft.com/office/powerpoint/2010/main" val="1451502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:\Smith, Danielle\DS Projects\Integrative Project - E-cig marketing pilot\Ads to use\Ads to use\Ad#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02435"/>
            <a:ext cx="4648200" cy="653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466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:\Smith, Danielle\DS Projects\Integrative Project - E-cig marketing pilot\Ads to use\Ads to use\Ad#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04799"/>
            <a:ext cx="4609211" cy="625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670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:\Smith, Danielle\DS Projects\Integrative Project - E-cig marketing pilot\Ads to use\Ads to use\Ad#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28600"/>
            <a:ext cx="4652149" cy="635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99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:\Smith, Danielle\DS Projects\Integrative Project - E-cig marketing pilot\Ads to use\Ads to use\Ad#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"/>
            <a:ext cx="5875663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947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00664"/>
            <a:ext cx="6048143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1292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:\Smith, Danielle\DS Projects\Integrative Project - E-cig marketing pilot\Ads to use\Ads to use\Ad#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9" y="228600"/>
            <a:ext cx="4382627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035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:\Smith, Danielle\DS Projects\Integrative Project - E-cig marketing pilot\Ads to use\Ads to use\Ad#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28600"/>
            <a:ext cx="4499309" cy="626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065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:\Smith, Danielle\DS Projects\Integrative Project - E-cig marketing pilot\Ads to use\Ads to use\Ad#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04799"/>
            <a:ext cx="4953000" cy="619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634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:\Smith, Danielle\DS Projects\Integrative Project - E-cig marketing pilot\Ads to use\Ads to use\Ad#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52400"/>
            <a:ext cx="4756706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379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Snus</a:t>
            </a:r>
            <a:r>
              <a:rPr lang="en-US" dirty="0"/>
              <a:t> Ads shown to participants</a:t>
            </a:r>
          </a:p>
        </p:txBody>
      </p:sp>
    </p:spTree>
    <p:extLst>
      <p:ext uri="{BB962C8B-B14F-4D97-AF65-F5344CB8AC3E}">
        <p14:creationId xmlns:p14="http://schemas.microsoft.com/office/powerpoint/2010/main" val="812422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:\Smith, Danielle\DS Projects\Integrative Project - E-cig marketing pilot\Ads to use\Ads to use\Ad#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33400"/>
            <a:ext cx="5096612" cy="582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5565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:\Smith, Danielle\DS Projects\Integrative Project - E-cig marketing pilot\Ads to use\Ads to use\Ad#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28600"/>
            <a:ext cx="4495800" cy="625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248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:\Smith, Danielle\DS Projects\Integrative Project - E-cig marketing pilot\Ads to use\Ads to use\Ad#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55" y="228600"/>
            <a:ext cx="8572500" cy="599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58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:\Smith, Danielle\DS Projects\Integrative Project - E-cig marketing pilot\Ads to use\Ads to use\Ad#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04800"/>
            <a:ext cx="4408488" cy="627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8416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:\Smith, Danielle\DS Projects\Integrative Project - E-cig marketing pilot\Ads to use\Ads to use\Ad#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04800"/>
            <a:ext cx="4621169" cy="617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7429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:\Smith, Danielle\DS Projects\Integrative Project - E-cig marketing pilot\Ads to use\Ads to use\Ad#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400"/>
            <a:ext cx="552236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6927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:\Smith, Danielle\DS Projects\Integrative Project - E-cig marketing pilot\Ads to use\Ads to use\Ad#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04800"/>
            <a:ext cx="4617655" cy="6326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0978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R:\Smith, Danielle\DS Projects\Integrative Project - E-cig marketing pilot\Ads to use\Ads to use\Ad#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76200"/>
            <a:ext cx="4572000" cy="649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6576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:\Smith, Danielle\DS Projects\Integrative Project - E-cig marketing pilot\Ads to use\Ads to use\Ad#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06363"/>
            <a:ext cx="4762500" cy="663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756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</Words>
  <Application>Microsoft Office PowerPoint</Application>
  <PresentationFormat>Προβολή στην οθόνη (4:3)</PresentationFormat>
  <Paragraphs>2</Paragraphs>
  <Slides>20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2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E-cigarette Ads Shown to Participants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Snus Ads shown to participants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>Roswell Park Cancer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E-cigarette Ads Shown to Participants</dc:title>
  <dc:creator>Danielle Smith</dc:creator>
  <cp:lastModifiedBy>Χρήστης των Windows</cp:lastModifiedBy>
  <cp:revision>1</cp:revision>
  <dcterms:created xsi:type="dcterms:W3CDTF">2014-01-30T16:00:01Z</dcterms:created>
  <dcterms:modified xsi:type="dcterms:W3CDTF">2017-12-13T06:30:07Z</dcterms:modified>
</cp:coreProperties>
</file>