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5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40B6C-46DC-4B2E-B9F0-D28DC57AD870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F2E16-AFAC-430B-981F-D9D8C8719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1981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D (TLR5)</a:t>
            </a:r>
          </a:p>
          <a:p>
            <a:endParaRPr lang="en-US" dirty="0"/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1143000" y="5029200"/>
          <a:ext cx="72390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dirty="0" err="1">
                          <a:solidFill>
                            <a:schemeClr val="tx1"/>
                          </a:solidFill>
                        </a:rPr>
                        <a:t>Flagellin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Cotinine (10 </a:t>
                      </a:r>
                      <a:r>
                        <a:rPr lang="en-US" sz="1800" b="1" dirty="0" err="1"/>
                        <a:t>ng</a:t>
                      </a:r>
                      <a:r>
                        <a:rPr lang="en-US" sz="1800" b="1" dirty="0"/>
                        <a:t>/ml)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Cotinine (100 </a:t>
                      </a:r>
                      <a:r>
                        <a:rPr lang="en-US" sz="1800" b="1" dirty="0" err="1"/>
                        <a:t>ng</a:t>
                      </a:r>
                      <a:r>
                        <a:rPr lang="en-US" sz="1800" b="1" dirty="0"/>
                        <a:t>/ml)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Cotinine (1000 </a:t>
                      </a:r>
                      <a:r>
                        <a:rPr lang="en-US" sz="1800" b="1" dirty="0" err="1"/>
                        <a:t>ng</a:t>
                      </a:r>
                      <a:r>
                        <a:rPr lang="en-US" sz="1800" b="1" dirty="0"/>
                        <a:t>/ml)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+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287400"/>
            <a:ext cx="6359727" cy="512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42</Words>
  <Application>Microsoft Office PowerPoint</Application>
  <PresentationFormat>Προβολή στην οθόνη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2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Παρουσίαση του PowerPoint</vt:lpstr>
    </vt:vector>
  </TitlesOfParts>
  <Company>University of Louisville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dascot07</dc:creator>
  <cp:lastModifiedBy>user</cp:lastModifiedBy>
  <cp:revision>22</cp:revision>
  <dcterms:created xsi:type="dcterms:W3CDTF">2010-02-24T21:27:26Z</dcterms:created>
  <dcterms:modified xsi:type="dcterms:W3CDTF">2017-12-29T11:44:22Z</dcterms:modified>
</cp:coreProperties>
</file>