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5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5715"/>
            <a:ext cx="198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C (TLR4)</a:t>
            </a:r>
          </a:p>
          <a:p>
            <a:endParaRPr lang="en-US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1143000" y="5029200"/>
          <a:ext cx="72390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LPS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Cotinine (10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Cotinine (100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Cotinine (1000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2345" y="363600"/>
            <a:ext cx="6259655" cy="51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42</Words>
  <Application>Microsoft Office PowerPoint</Application>
  <PresentationFormat>Προβολή στην οθόνη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2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Παρουσίαση του PowerPoint</vt:lpstr>
    </vt:vector>
  </TitlesOfParts>
  <Company>University of Louisville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dascot07</dc:creator>
  <cp:lastModifiedBy>user</cp:lastModifiedBy>
  <cp:revision>22</cp:revision>
  <dcterms:created xsi:type="dcterms:W3CDTF">2010-02-24T21:27:26Z</dcterms:created>
  <dcterms:modified xsi:type="dcterms:W3CDTF">2017-12-29T11:46:01Z</dcterms:modified>
</cp:coreProperties>
</file>